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10691813" cy="7559675"/>
  <p:notesSz cx="6858000" cy="9144000"/>
  <p:embeddedFontLst>
    <p:embeddedFont>
      <p:font typeface="Amazon Ember Display" panose="020F0603020204020204" pitchFamily="34" charset="0"/>
      <p:regular r:id="rId4"/>
      <p:bold r:id="rId5"/>
      <p:italic r:id="rId6"/>
      <p:boldItalic r:id="rId7"/>
    </p:embeddedFont>
    <p:embeddedFont>
      <p:font typeface="Amazon Ember Display Light" panose="020F0403020204020204" pitchFamily="34" charset="0"/>
      <p:regular r:id="rId8"/>
      <p:italic r:id="rId9"/>
    </p:embeddedFont>
    <p:embeddedFont>
      <p:font typeface="Montserrat Medium" pitchFamily="2" charset="77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/>
    <p:restoredTop sz="94636"/>
  </p:normalViewPr>
  <p:slideViewPr>
    <p:cSldViewPr snapToGrid="0">
      <p:cViewPr varScale="1">
        <p:scale>
          <a:sx n="109" d="100"/>
          <a:sy n="109" d="100"/>
        </p:scale>
        <p:origin x="3056" y="1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A76D119C-06C0-F0BC-9F85-C10D1194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49EEAE0-4CC6-63F8-ADB4-C6331E326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5675043F-4E33-DA88-25E0-07BAC29F78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67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9BCC191-372F-F808-C66D-87E597AFC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6980AAE-704C-8078-CA5D-39AABBED98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10222" r="10222"/>
          <a:stretch>
            <a:fillRect/>
          </a:stretch>
        </p:blipFill>
        <p:spPr>
          <a:xfrm>
            <a:off x="1" y="0"/>
            <a:ext cx="10691812" cy="7559675"/>
          </a:xfrm>
          <a:prstGeom prst="rect">
            <a:avLst/>
          </a:prstGeom>
        </p:spPr>
      </p:pic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76983F3F-94EF-4241-34F6-CAA7C16F8B14}"/>
              </a:ext>
            </a:extLst>
          </p:cNvPr>
          <p:cNvSpPr/>
          <p:nvPr/>
        </p:nvSpPr>
        <p:spPr>
          <a:xfrm>
            <a:off x="538162" y="1400175"/>
            <a:ext cx="9615487" cy="5586413"/>
          </a:xfrm>
          <a:prstGeom prst="roundRect">
            <a:avLst>
              <a:gd name="adj" fmla="val 813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Google Shape;54;p13">
            <a:extLst>
              <a:ext uri="{FF2B5EF4-FFF2-40B4-BE49-F238E27FC236}">
                <a16:creationId xmlns:a16="http://schemas.microsoft.com/office/drawing/2014/main" id="{21EC296B-BC25-B45E-2A8B-7E05629672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18100" y="2090061"/>
            <a:ext cx="6528000" cy="567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i="1" dirty="0"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  <a:sym typeface="Montserrat"/>
              </a:rPr>
              <a:t>Este diploma se concede a</a:t>
            </a:r>
            <a:endParaRPr sz="2300" i="1" dirty="0">
              <a:latin typeface="Amazon Ember Display Light" panose="020F0403020204020204" pitchFamily="34" charset="0"/>
              <a:ea typeface="Amazon Ember Display Light" panose="020F0403020204020204" pitchFamily="34" charset="0"/>
              <a:cs typeface="Amazon Ember Display Light" panose="020F0403020204020204" pitchFamily="34" charset="0"/>
              <a:sym typeface="Montserrat"/>
            </a:endParaRPr>
          </a:p>
        </p:txBody>
      </p:sp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3FCC097B-351C-6B4A-79DD-E6BC6AB95E0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86100" y="3850625"/>
            <a:ext cx="7392000" cy="1450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dirty="0">
                <a:solidFill>
                  <a:schemeClr val="dk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  <a:sym typeface="Montserrat"/>
              </a:rPr>
              <a:t>Por su destacada participación en el</a:t>
            </a:r>
            <a:r>
              <a:rPr lang="es" sz="1900" b="1" dirty="0">
                <a:solidFill>
                  <a:schemeClr val="dk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  <a:sym typeface="Montserrat"/>
              </a:rPr>
              <a:t> I Hackathon PartyRock de desarrollo de APPs con IA Generativa aplicada a los entornos productivos,</a:t>
            </a:r>
            <a:r>
              <a:rPr lang="es" sz="1900" dirty="0">
                <a:solidFill>
                  <a:schemeClr val="dk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  <a:sym typeface="Montserrat"/>
              </a:rPr>
              <a:t> demostrando creatividad, trabajo en equipo e innovación en el uso de la inteligencia artificial.</a:t>
            </a:r>
            <a:endParaRPr sz="1900" dirty="0">
              <a:latin typeface="Amazon Ember Display" panose="020F0603020204020204" pitchFamily="34" charset="0"/>
              <a:ea typeface="Amazon Ember Display" panose="020F0603020204020204" pitchFamily="34" charset="0"/>
              <a:cs typeface="Amazon Ember Display" panose="020F0603020204020204" pitchFamily="34" charset="0"/>
            </a:endParaRPr>
          </a:p>
        </p:txBody>
      </p:sp>
      <p:sp>
        <p:nvSpPr>
          <p:cNvPr id="22" name="Google Shape;56;p13">
            <a:extLst>
              <a:ext uri="{FF2B5EF4-FFF2-40B4-BE49-F238E27FC236}">
                <a16:creationId xmlns:a16="http://schemas.microsoft.com/office/drawing/2014/main" id="{9FBAE290-065B-21CD-DADA-F302F8CB259C}"/>
              </a:ext>
            </a:extLst>
          </p:cNvPr>
          <p:cNvSpPr txBox="1">
            <a:spLocks/>
          </p:cNvSpPr>
          <p:nvPr/>
        </p:nvSpPr>
        <p:spPr>
          <a:xfrm>
            <a:off x="2118100" y="3017186"/>
            <a:ext cx="65280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000" b="1" dirty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  <a:sym typeface="Montserrat"/>
              </a:rPr>
              <a:t>Nombre Apellido 1 Apellido 2</a:t>
            </a:r>
          </a:p>
        </p:txBody>
      </p:sp>
      <p:sp>
        <p:nvSpPr>
          <p:cNvPr id="23" name="Google Shape;57;p13">
            <a:extLst>
              <a:ext uri="{FF2B5EF4-FFF2-40B4-BE49-F238E27FC236}">
                <a16:creationId xmlns:a16="http://schemas.microsoft.com/office/drawing/2014/main" id="{89BE3E55-E678-447F-8C8E-A66A5213811B}"/>
              </a:ext>
            </a:extLst>
          </p:cNvPr>
          <p:cNvSpPr txBox="1">
            <a:spLocks/>
          </p:cNvSpPr>
          <p:nvPr/>
        </p:nvSpPr>
        <p:spPr>
          <a:xfrm>
            <a:off x="4087350" y="6109975"/>
            <a:ext cx="25173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</a:pPr>
            <a:r>
              <a:rPr lang="es-ES" sz="1400" dirty="0">
                <a:solidFill>
                  <a:schemeClr val="dk1"/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  <a:sym typeface="Montserrat"/>
              </a:rPr>
              <a:t>Escribir aquí la fecha</a:t>
            </a:r>
            <a:endParaRPr lang="es-ES" sz="1400" dirty="0">
              <a:latin typeface="Amazon Ember Display Light" panose="020F0403020204020204" pitchFamily="34" charset="0"/>
              <a:ea typeface="Amazon Ember Display Light" panose="020F0403020204020204" pitchFamily="34" charset="0"/>
              <a:cs typeface="Amazon Ember Display Light" panose="020F0403020204020204" pitchFamily="34" charset="0"/>
            </a:endParaRPr>
          </a:p>
        </p:txBody>
      </p:sp>
      <p:sp>
        <p:nvSpPr>
          <p:cNvPr id="24" name="Google Shape;58;p13">
            <a:extLst>
              <a:ext uri="{FF2B5EF4-FFF2-40B4-BE49-F238E27FC236}">
                <a16:creationId xmlns:a16="http://schemas.microsoft.com/office/drawing/2014/main" id="{BB20D21F-758B-D37D-3D2F-8361DDAB4D65}"/>
              </a:ext>
            </a:extLst>
          </p:cNvPr>
          <p:cNvSpPr/>
          <p:nvPr/>
        </p:nvSpPr>
        <p:spPr>
          <a:xfrm>
            <a:off x="7440525" y="5963275"/>
            <a:ext cx="1637700" cy="619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  <a:sym typeface="Montserrat"/>
              </a:rPr>
              <a:t>Colocar aquí el logo del centro</a:t>
            </a:r>
            <a:endParaRPr sz="1200" i="1" dirty="0">
              <a:latin typeface="Amazon Ember Display Light" panose="020F0403020204020204" pitchFamily="34" charset="0"/>
              <a:ea typeface="Amazon Ember Display Light" panose="020F0403020204020204" pitchFamily="34" charset="0"/>
              <a:cs typeface="Amazon Ember Display Light" panose="020F0403020204020204" pitchFamily="34" charset="0"/>
              <a:sym typeface="Montserrat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2A92B917-3630-4375-03A2-541B5EE87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" y="481792"/>
            <a:ext cx="965786" cy="579472"/>
          </a:xfrm>
          <a:prstGeom prst="rect">
            <a:avLst/>
          </a:prstGeom>
        </p:spPr>
      </p:pic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5D4AA07-AB4C-6CAB-ED80-C0D00E635507}"/>
              </a:ext>
            </a:extLst>
          </p:cNvPr>
          <p:cNvSpPr txBox="1">
            <a:spLocks/>
          </p:cNvSpPr>
          <p:nvPr/>
        </p:nvSpPr>
        <p:spPr>
          <a:xfrm>
            <a:off x="7596185" y="739911"/>
            <a:ext cx="2557464" cy="465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1100" b="0" i="0" kern="1200" spc="0" baseline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190" b="0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1020" b="0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850" b="0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Tx/>
              <a:buNone/>
              <a:defRPr sz="850" b="0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194310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SzPts val="1018"/>
            </a:pPr>
            <a:r>
              <a:rPr lang="es-ES" sz="2500" b="1" dirty="0">
                <a:sym typeface="Montserrat Medium"/>
              </a:rPr>
              <a:t>AWS Futuro IA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5691875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Macintosh PowerPoint</Application>
  <PresentationFormat>Personalizado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Amazon Ember Display Light</vt:lpstr>
      <vt:lpstr>Amazon Ember Display</vt:lpstr>
      <vt:lpstr>Montserrat Medium</vt:lpstr>
      <vt:lpstr>Arial</vt:lpstr>
      <vt:lpstr>Simple Light</vt:lpstr>
      <vt:lpstr>Este diploma se concede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Tereza Valcikova - walk[think]</cp:lastModifiedBy>
  <cp:revision>1</cp:revision>
  <dcterms:modified xsi:type="dcterms:W3CDTF">2025-12-23T11:59:15Z</dcterms:modified>
</cp:coreProperties>
</file>