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94" r:id="rId2"/>
    <p:sldId id="295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" id="{266D62E2-2FDF-0A48-8D6C-D114FA3E76EE}">
          <p14:sldIdLst/>
        </p14:section>
        <p14:section name="Templates" id="{E1FA39B0-DF4D-1C4E-9521-E41D486736CC}">
          <p14:sldIdLst>
            <p14:sldId id="294"/>
            <p14:sldId id="295"/>
          </p14:sldIdLst>
        </p14:section>
        <p14:section name="Examples" id="{BB796FB0-60E4-994A-9A05-4D902F51EB00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F3E"/>
    <a:srgbClr val="2074D5"/>
    <a:srgbClr val="007FAA"/>
    <a:srgbClr val="7C5AED"/>
    <a:srgbClr val="F1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78"/>
    <p:restoredTop sz="96327"/>
  </p:normalViewPr>
  <p:slideViewPr>
    <p:cSldViewPr snapToGrid="0" snapToObjects="1">
      <p:cViewPr>
        <p:scale>
          <a:sx n="114" d="100"/>
          <a:sy n="114" d="100"/>
        </p:scale>
        <p:origin x="1832" y="8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DAE352-F92D-EB3F-0B26-12B1937C87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BA7AD8-F757-BDC9-5530-42630744E3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22282-E368-F043-9CD9-A0527D9284F7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A14F21-0E50-37FB-D533-EDC28D4249B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904B2-0642-572F-1178-E13DF746FF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09398-81A8-674F-834D-0200C6EFD2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66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mazon Ember" panose="020B06030202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mazon Ember" panose="020B0603020204020204" pitchFamily="34" charset="0"/>
              </a:defRPr>
            </a:lvl1pPr>
          </a:lstStyle>
          <a:p>
            <a:fld id="{0A70529A-54EF-9747-B1E9-73C7DCFE7DEE}" type="datetimeFigureOut">
              <a:rPr lang="en-US" smtClean="0"/>
              <a:pPr/>
              <a:t>11/25/25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mazon Ember" panose="020B06030202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mazon Ember" panose="020B0603020204020204" pitchFamily="34" charset="0"/>
              </a:defRPr>
            </a:lvl1pPr>
          </a:lstStyle>
          <a:p>
            <a:fld id="{F84A97BD-443F-FE40-AEFA-D5323413842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61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mazon Ember" panose="020B0603020204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mazon Ember" panose="020B0603020204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mazon Ember" panose="020B06030202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mazon Ember" panose="020B06030202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mazon Ember" panose="020B06030202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B_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7">
            <a:extLst>
              <a:ext uri="{FF2B5EF4-FFF2-40B4-BE49-F238E27FC236}">
                <a16:creationId xmlns:a16="http://schemas.microsoft.com/office/drawing/2014/main" id="{FC052FB6-B47B-3B47-9602-5A998A0E83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2" r="272"/>
          <a:stretch/>
        </p:blipFill>
        <p:spPr>
          <a:xfrm>
            <a:off x="-1" y="0"/>
            <a:ext cx="7772401" cy="934720"/>
          </a:xfrm>
          <a:prstGeom prst="rect">
            <a:avLst/>
          </a:prstGeom>
        </p:spPr>
      </p:pic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0DC95501-6B6C-7E42-B562-431CD0399DF5}"/>
              </a:ext>
            </a:extLst>
          </p:cNvPr>
          <p:cNvSpPr>
            <a:spLocks noGrp="1"/>
          </p:cNvSpPr>
          <p:nvPr>
            <p:ph type="body" sz="half" idx="65"/>
          </p:nvPr>
        </p:nvSpPr>
        <p:spPr>
          <a:xfrm>
            <a:off x="457201" y="3078952"/>
            <a:ext cx="3087974" cy="19288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C8815CEF-6DC6-4644-BB14-74E2488B4678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457201" y="2886071"/>
            <a:ext cx="3087974" cy="19288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348845"/>
            <a:ext cx="4953898" cy="1098388"/>
          </a:xfrm>
        </p:spPr>
        <p:txBody>
          <a:bodyPr anchor="ctr">
            <a:noAutofit/>
          </a:bodyPr>
          <a:lstStyle>
            <a:lvl1pPr>
              <a:defRPr sz="3500" b="0">
                <a:solidFill>
                  <a:srgbClr val="232F3E"/>
                </a:solidFill>
              </a:defRPr>
            </a:lvl1pPr>
          </a:lstStyle>
          <a:p>
            <a:r>
              <a:rPr lang="en-US" dirty="0"/>
              <a:t>Lorem ipsum dolor </a:t>
            </a:r>
            <a:br>
              <a:rPr lang="en-US" dirty="0"/>
            </a:br>
            <a:r>
              <a:rPr lang="en-US" dirty="0"/>
              <a:t>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consectetur</a:t>
            </a:r>
            <a:endParaRPr lang="en-US" dirty="0"/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8AF43779-CCE3-5942-BF27-2F496E04662A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457200" y="5560246"/>
            <a:ext cx="2402799" cy="1461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8E4C1266-AC99-0147-8360-46DDDC70F7C8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457200" y="5828450"/>
            <a:ext cx="2402799" cy="91842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None/>
              <a:defRPr sz="1100" b="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 err="1"/>
              <a:t>Bitor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ac in fermentum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.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proin</a:t>
            </a:r>
            <a:r>
              <a:rPr lang="en-US" dirty="0"/>
              <a:t> fermentum </a:t>
            </a:r>
            <a:r>
              <a:rPr lang="en-US" dirty="0" err="1"/>
              <a:t>leo</a:t>
            </a:r>
            <a:r>
              <a:rPr lang="en-US" dirty="0"/>
              <a:t> vel. </a:t>
            </a:r>
          </a:p>
        </p:txBody>
      </p:sp>
      <p:sp>
        <p:nvSpPr>
          <p:cNvPr id="69" name="Text Placeholder 3">
            <a:extLst>
              <a:ext uri="{FF2B5EF4-FFF2-40B4-BE49-F238E27FC236}">
                <a16:creationId xmlns:a16="http://schemas.microsoft.com/office/drawing/2014/main" id="{555C65BE-B902-B846-A833-480514A773B5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457200" y="5076671"/>
            <a:ext cx="6837324" cy="18466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91E39546-6D84-3244-9739-9FC90B86568A}"/>
              </a:ext>
            </a:extLst>
          </p:cNvPr>
          <p:cNvSpPr>
            <a:spLocks noGrp="1"/>
          </p:cNvSpPr>
          <p:nvPr>
            <p:ph type="body" sz="half" idx="38" hasCustomPrompt="1"/>
          </p:nvPr>
        </p:nvSpPr>
        <p:spPr>
          <a:xfrm>
            <a:off x="457200" y="6949567"/>
            <a:ext cx="2402799" cy="1461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1E6252B7-F5C2-6B4B-9971-F139E415D529}"/>
              </a:ext>
            </a:extLst>
          </p:cNvPr>
          <p:cNvSpPr>
            <a:spLocks noGrp="1"/>
          </p:cNvSpPr>
          <p:nvPr>
            <p:ph type="body" sz="half" idx="39" hasCustomPrompt="1"/>
          </p:nvPr>
        </p:nvSpPr>
        <p:spPr>
          <a:xfrm>
            <a:off x="457200" y="7217771"/>
            <a:ext cx="2402799" cy="91842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None/>
              <a:defRPr sz="1100" b="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 err="1"/>
              <a:t>Bitor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ac in fermentum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.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proin</a:t>
            </a:r>
            <a:r>
              <a:rPr lang="en-US" dirty="0"/>
              <a:t> fermentum </a:t>
            </a:r>
            <a:r>
              <a:rPr lang="en-US" dirty="0" err="1"/>
              <a:t>leo</a:t>
            </a:r>
            <a:r>
              <a:rPr lang="en-US" dirty="0"/>
              <a:t> vel. </a:t>
            </a:r>
          </a:p>
        </p:txBody>
      </p: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DF792E13-4460-744D-B548-D0BE3243100F}"/>
              </a:ext>
            </a:extLst>
          </p:cNvPr>
          <p:cNvSpPr>
            <a:spLocks noGrp="1"/>
          </p:cNvSpPr>
          <p:nvPr>
            <p:ph type="body" sz="half" idx="41" hasCustomPrompt="1"/>
          </p:nvPr>
        </p:nvSpPr>
        <p:spPr>
          <a:xfrm>
            <a:off x="4910328" y="5560246"/>
            <a:ext cx="2402174" cy="1461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F024844E-FCF6-C249-A94D-DDA4015DF075}"/>
              </a:ext>
            </a:extLst>
          </p:cNvPr>
          <p:cNvSpPr>
            <a:spLocks noGrp="1"/>
          </p:cNvSpPr>
          <p:nvPr>
            <p:ph type="body" sz="half" idx="42" hasCustomPrompt="1"/>
          </p:nvPr>
        </p:nvSpPr>
        <p:spPr>
          <a:xfrm>
            <a:off x="4909703" y="5828450"/>
            <a:ext cx="2402799" cy="91842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None/>
              <a:defRPr sz="1100" b="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 err="1"/>
              <a:t>Bitor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ac in fermentum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.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proin</a:t>
            </a:r>
            <a:r>
              <a:rPr lang="en-US" dirty="0"/>
              <a:t> fermentum </a:t>
            </a:r>
            <a:r>
              <a:rPr lang="en-US" dirty="0" err="1"/>
              <a:t>leo</a:t>
            </a:r>
            <a:r>
              <a:rPr lang="en-US" dirty="0"/>
              <a:t> vel. 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FCE74558-5AA8-AE40-B5E7-87652EED914D}"/>
              </a:ext>
            </a:extLst>
          </p:cNvPr>
          <p:cNvSpPr>
            <a:spLocks noGrp="1"/>
          </p:cNvSpPr>
          <p:nvPr>
            <p:ph type="body" sz="half" idx="44" hasCustomPrompt="1"/>
          </p:nvPr>
        </p:nvSpPr>
        <p:spPr>
          <a:xfrm>
            <a:off x="4909703" y="6949567"/>
            <a:ext cx="2402799" cy="1461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52BE4708-32E6-C444-8FCA-69B8BB29A52E}"/>
              </a:ext>
            </a:extLst>
          </p:cNvPr>
          <p:cNvSpPr>
            <a:spLocks noGrp="1"/>
          </p:cNvSpPr>
          <p:nvPr>
            <p:ph type="body" sz="half" idx="45" hasCustomPrompt="1"/>
          </p:nvPr>
        </p:nvSpPr>
        <p:spPr>
          <a:xfrm>
            <a:off x="4909703" y="7217771"/>
            <a:ext cx="2402799" cy="91842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None/>
              <a:defRPr sz="1100" b="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 err="1"/>
              <a:t>Bitor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ac in fermentum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.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proin</a:t>
            </a:r>
            <a:r>
              <a:rPr lang="en-US" dirty="0"/>
              <a:t> fermentum </a:t>
            </a:r>
            <a:r>
              <a:rPr lang="en-US" dirty="0" err="1"/>
              <a:t>leo</a:t>
            </a:r>
            <a:r>
              <a:rPr lang="en-US" dirty="0"/>
              <a:t> vel. </a:t>
            </a:r>
          </a:p>
        </p:txBody>
      </p:sp>
      <p:sp>
        <p:nvSpPr>
          <p:cNvPr id="53" name="Text Placeholder 31">
            <a:extLst>
              <a:ext uri="{FF2B5EF4-FFF2-40B4-BE49-F238E27FC236}">
                <a16:creationId xmlns:a16="http://schemas.microsoft.com/office/drawing/2014/main" id="{5D1664B3-6D50-3542-B5EB-98D337AD00F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201" y="3437059"/>
            <a:ext cx="3087973" cy="932295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5" name="Text Placeholder 3">
            <a:extLst>
              <a:ext uri="{FF2B5EF4-FFF2-40B4-BE49-F238E27FC236}">
                <a16:creationId xmlns:a16="http://schemas.microsoft.com/office/drawing/2014/main" id="{0DDE4BE6-8BEF-6C4D-90F4-66FF9761A09E}"/>
              </a:ext>
            </a:extLst>
          </p:cNvPr>
          <p:cNvSpPr>
            <a:spLocks noGrp="1"/>
          </p:cNvSpPr>
          <p:nvPr>
            <p:ph type="body" sz="half" idx="72"/>
          </p:nvPr>
        </p:nvSpPr>
        <p:spPr>
          <a:xfrm>
            <a:off x="4188941" y="3054239"/>
            <a:ext cx="3087974" cy="19288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3">
            <a:extLst>
              <a:ext uri="{FF2B5EF4-FFF2-40B4-BE49-F238E27FC236}">
                <a16:creationId xmlns:a16="http://schemas.microsoft.com/office/drawing/2014/main" id="{AFAB5360-3582-B745-B11E-FF93113C93F3}"/>
              </a:ext>
            </a:extLst>
          </p:cNvPr>
          <p:cNvSpPr>
            <a:spLocks noGrp="1"/>
          </p:cNvSpPr>
          <p:nvPr>
            <p:ph type="body" sz="half" idx="73"/>
          </p:nvPr>
        </p:nvSpPr>
        <p:spPr>
          <a:xfrm>
            <a:off x="4188941" y="2861358"/>
            <a:ext cx="3087974" cy="19288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31">
            <a:extLst>
              <a:ext uri="{FF2B5EF4-FFF2-40B4-BE49-F238E27FC236}">
                <a16:creationId xmlns:a16="http://schemas.microsoft.com/office/drawing/2014/main" id="{06E9B64E-B8A1-6243-97D8-88C766C4BFE2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4188941" y="3412346"/>
            <a:ext cx="3087973" cy="932295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F02EF4-E9AA-49E8-3A90-CE05876684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2617" y="366467"/>
            <a:ext cx="490358" cy="29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597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28">
          <p15:clr>
            <a:srgbClr val="FBAE40"/>
          </p15:clr>
        </p15:guide>
        <p15:guide id="2" pos="2448">
          <p15:clr>
            <a:srgbClr val="FBAE40"/>
          </p15:clr>
        </p15:guide>
        <p15:guide id="3" orient="horz" pos="5136">
          <p15:clr>
            <a:srgbClr val="FBAE40"/>
          </p15:clr>
        </p15:guide>
        <p15:guide id="4" orient="horz" pos="146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B_P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D2C27DA8-7C4D-2E42-B061-89600099415F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457200" y="4194500"/>
            <a:ext cx="2057463" cy="20643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1">
            <a:extLst>
              <a:ext uri="{FF2B5EF4-FFF2-40B4-BE49-F238E27FC236}">
                <a16:creationId xmlns:a16="http://schemas.microsoft.com/office/drawing/2014/main" id="{2D3714EA-7B2A-B845-8D6E-A64679097EE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200" y="4476724"/>
            <a:ext cx="2057463" cy="132452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117A6BF0-F264-9F46-8F7F-7DBC793AFC0F}"/>
              </a:ext>
            </a:extLst>
          </p:cNvPr>
          <p:cNvSpPr>
            <a:spLocks noGrp="1"/>
          </p:cNvSpPr>
          <p:nvPr>
            <p:ph type="body" sz="half" idx="29"/>
          </p:nvPr>
        </p:nvSpPr>
        <p:spPr>
          <a:xfrm>
            <a:off x="2859090" y="4194500"/>
            <a:ext cx="2057463" cy="20643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6588D597-9D1B-9841-9284-2BB8BC963BA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859090" y="4476724"/>
            <a:ext cx="2057463" cy="132452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C2201688-B338-1448-9720-CE6B11EABD4C}"/>
              </a:ext>
            </a:extLst>
          </p:cNvPr>
          <p:cNvSpPr>
            <a:spLocks noGrp="1"/>
          </p:cNvSpPr>
          <p:nvPr>
            <p:ph type="body" sz="half" idx="38"/>
          </p:nvPr>
        </p:nvSpPr>
        <p:spPr>
          <a:xfrm>
            <a:off x="5256745" y="4194500"/>
            <a:ext cx="2057463" cy="20643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1">
            <a:extLst>
              <a:ext uri="{FF2B5EF4-FFF2-40B4-BE49-F238E27FC236}">
                <a16:creationId xmlns:a16="http://schemas.microsoft.com/office/drawing/2014/main" id="{EEF30132-D0FB-7844-9FE8-DFEE0EFDC28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256745" y="4476724"/>
            <a:ext cx="2057463" cy="132452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C75439F0-7768-644D-9A26-E694A608F9E1}"/>
              </a:ext>
            </a:extLst>
          </p:cNvPr>
          <p:cNvSpPr>
            <a:spLocks noGrp="1"/>
          </p:cNvSpPr>
          <p:nvPr>
            <p:ph type="body" sz="half" idx="41"/>
          </p:nvPr>
        </p:nvSpPr>
        <p:spPr>
          <a:xfrm>
            <a:off x="457200" y="3709279"/>
            <a:ext cx="6837324" cy="18466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3">
            <a:extLst>
              <a:ext uri="{FF2B5EF4-FFF2-40B4-BE49-F238E27FC236}">
                <a16:creationId xmlns:a16="http://schemas.microsoft.com/office/drawing/2014/main" id="{E4515495-E241-5D40-B6A9-A178748D53E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7200" y="2427580"/>
            <a:ext cx="4457700" cy="1654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Text Placeholder 31">
            <a:extLst>
              <a:ext uri="{FF2B5EF4-FFF2-40B4-BE49-F238E27FC236}">
                <a16:creationId xmlns:a16="http://schemas.microsoft.com/office/drawing/2014/main" id="{909D0720-31CB-C040-936C-ECC749A4752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200" y="2735210"/>
            <a:ext cx="6858000" cy="67351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8" name="Text Placeholder 3">
            <a:extLst>
              <a:ext uri="{FF2B5EF4-FFF2-40B4-BE49-F238E27FC236}">
                <a16:creationId xmlns:a16="http://schemas.microsoft.com/office/drawing/2014/main" id="{3B781C39-2582-0E46-B391-8D035DFE65FF}"/>
              </a:ext>
            </a:extLst>
          </p:cNvPr>
          <p:cNvSpPr>
            <a:spLocks noGrp="1"/>
          </p:cNvSpPr>
          <p:nvPr>
            <p:ph type="body" sz="half" idx="42"/>
          </p:nvPr>
        </p:nvSpPr>
        <p:spPr>
          <a:xfrm>
            <a:off x="457200" y="6136270"/>
            <a:ext cx="4457700" cy="1654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1">
            <a:extLst>
              <a:ext uri="{FF2B5EF4-FFF2-40B4-BE49-F238E27FC236}">
                <a16:creationId xmlns:a16="http://schemas.microsoft.com/office/drawing/2014/main" id="{F0B50536-F733-6B46-A13E-14E72B713AA2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0" y="6435796"/>
            <a:ext cx="3200400" cy="2194423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" name="Text Placeholder 31">
            <a:extLst>
              <a:ext uri="{FF2B5EF4-FFF2-40B4-BE49-F238E27FC236}">
                <a16:creationId xmlns:a16="http://schemas.microsoft.com/office/drawing/2014/main" id="{6E48908B-C2A2-A54A-B0BE-87170B9F0F3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113808" y="6435796"/>
            <a:ext cx="3200400" cy="2194423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5098AAC7-90C8-DB49-B887-EB2782F069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204704"/>
            <a:ext cx="4419601" cy="934720"/>
          </a:xfrm>
        </p:spPr>
        <p:txBody>
          <a:bodyPr anchor="ctr"/>
          <a:lstStyle>
            <a:lvl1pPr>
              <a:lnSpc>
                <a:spcPts val="3200"/>
              </a:lnSpc>
              <a:defRPr sz="2800" b="0">
                <a:solidFill>
                  <a:srgbClr val="232F3E"/>
                </a:solidFill>
              </a:defRPr>
            </a:lvl1pPr>
          </a:lstStyle>
          <a:p>
            <a:r>
              <a:rPr lang="en-US" dirty="0" err="1"/>
              <a:t>Samet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sed</a:t>
            </a:r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A4C101D7-33B3-87B4-B3E0-7643E5D05D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2" r="272"/>
          <a:stretch/>
        </p:blipFill>
        <p:spPr>
          <a:xfrm>
            <a:off x="-1" y="0"/>
            <a:ext cx="7772401" cy="9347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FB5D8B4-E9E7-615C-CEE0-4FA0B61E85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2617" y="366467"/>
            <a:ext cx="490358" cy="29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6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00" userDrawn="1">
          <p15:clr>
            <a:srgbClr val="FBAE40"/>
          </p15:clr>
        </p15:guide>
        <p15:guide id="2" pos="3096" userDrawn="1">
          <p15:clr>
            <a:srgbClr val="FBAE40"/>
          </p15:clr>
        </p15:guide>
        <p15:guide id="4" orient="horz" pos="1608" userDrawn="1">
          <p15:clr>
            <a:srgbClr val="FBAE40"/>
          </p15:clr>
        </p15:guide>
        <p15:guide id="5" orient="horz" pos="4008" userDrawn="1">
          <p15:clr>
            <a:srgbClr val="FBAE40"/>
          </p15:clr>
        </p15:guide>
        <p15:guide id="6" orient="horz" pos="230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B_P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>
            <a:extLst>
              <a:ext uri="{FF2B5EF4-FFF2-40B4-BE49-F238E27FC236}">
                <a16:creationId xmlns:a16="http://schemas.microsoft.com/office/drawing/2014/main" id="{90B76BAF-A4C7-7E29-1F61-3A32FC7404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2" r="272"/>
          <a:stretch/>
        </p:blipFill>
        <p:spPr>
          <a:xfrm>
            <a:off x="0" y="0"/>
            <a:ext cx="7772401" cy="9347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E21A4C-DAC1-27BF-A03D-E37644850D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2617" y="366467"/>
            <a:ext cx="490358" cy="294215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302F413-7248-BE63-E5DC-32328185D777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457200" y="4194500"/>
            <a:ext cx="2057463" cy="20643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1">
            <a:extLst>
              <a:ext uri="{FF2B5EF4-FFF2-40B4-BE49-F238E27FC236}">
                <a16:creationId xmlns:a16="http://schemas.microsoft.com/office/drawing/2014/main" id="{F9893666-D8F1-6BC3-9D87-B53C6187DD0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200" y="4476724"/>
            <a:ext cx="2057463" cy="132452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FD138C4-7CD4-2A25-60DD-9E9A3EE67584}"/>
              </a:ext>
            </a:extLst>
          </p:cNvPr>
          <p:cNvSpPr>
            <a:spLocks noGrp="1"/>
          </p:cNvSpPr>
          <p:nvPr>
            <p:ph type="body" sz="half" idx="29"/>
          </p:nvPr>
        </p:nvSpPr>
        <p:spPr>
          <a:xfrm>
            <a:off x="2859090" y="4194500"/>
            <a:ext cx="2057463" cy="20643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71C075A2-49C6-DEE4-FEED-6C711CF79E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859090" y="4476724"/>
            <a:ext cx="2057463" cy="132452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4091339-A3C5-DF17-5C57-C279CBDC4D25}"/>
              </a:ext>
            </a:extLst>
          </p:cNvPr>
          <p:cNvSpPr>
            <a:spLocks noGrp="1"/>
          </p:cNvSpPr>
          <p:nvPr>
            <p:ph type="body" sz="half" idx="38"/>
          </p:nvPr>
        </p:nvSpPr>
        <p:spPr>
          <a:xfrm>
            <a:off x="5256745" y="4194500"/>
            <a:ext cx="2057463" cy="20643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1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1">
            <a:extLst>
              <a:ext uri="{FF2B5EF4-FFF2-40B4-BE49-F238E27FC236}">
                <a16:creationId xmlns:a16="http://schemas.microsoft.com/office/drawing/2014/main" id="{20FE2E55-544F-DB2B-0A55-18EC97359ADF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256745" y="4476724"/>
            <a:ext cx="2057463" cy="132452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DCC0063-5D1B-F4C2-E810-20B0A7A453D7}"/>
              </a:ext>
            </a:extLst>
          </p:cNvPr>
          <p:cNvSpPr>
            <a:spLocks noGrp="1"/>
          </p:cNvSpPr>
          <p:nvPr>
            <p:ph type="body" sz="half" idx="41"/>
          </p:nvPr>
        </p:nvSpPr>
        <p:spPr>
          <a:xfrm>
            <a:off x="457200" y="3709279"/>
            <a:ext cx="6837324" cy="18466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C6ED49C-4EF1-670D-8D43-E7BA46524A9D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7200" y="2427580"/>
            <a:ext cx="4457700" cy="1654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1">
            <a:extLst>
              <a:ext uri="{FF2B5EF4-FFF2-40B4-BE49-F238E27FC236}">
                <a16:creationId xmlns:a16="http://schemas.microsoft.com/office/drawing/2014/main" id="{F4E5C521-77E8-3FED-DA0E-4E0F9DC18C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200" y="2735210"/>
            <a:ext cx="6858000" cy="673514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AF14B269-1AA5-28ED-0928-430656E25B47}"/>
              </a:ext>
            </a:extLst>
          </p:cNvPr>
          <p:cNvSpPr>
            <a:spLocks noGrp="1"/>
          </p:cNvSpPr>
          <p:nvPr>
            <p:ph type="body" sz="half" idx="42"/>
          </p:nvPr>
        </p:nvSpPr>
        <p:spPr>
          <a:xfrm>
            <a:off x="457200" y="6136270"/>
            <a:ext cx="4457700" cy="16542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31">
            <a:extLst>
              <a:ext uri="{FF2B5EF4-FFF2-40B4-BE49-F238E27FC236}">
                <a16:creationId xmlns:a16="http://schemas.microsoft.com/office/drawing/2014/main" id="{F0ABE50B-55FD-9B23-8736-94E746E275B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0" y="6435796"/>
            <a:ext cx="3200400" cy="2194423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2D7590F8-EC9D-2392-290D-9131F593EE0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113808" y="6435796"/>
            <a:ext cx="3200400" cy="2194423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 dirty="0" err="1"/>
              <a:t>Laculis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sed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04F9641-D29E-0ED0-E5F4-AA59E2159F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204704"/>
            <a:ext cx="4419601" cy="934720"/>
          </a:xfrm>
        </p:spPr>
        <p:txBody>
          <a:bodyPr anchor="ctr"/>
          <a:lstStyle>
            <a:lvl1pPr>
              <a:lnSpc>
                <a:spcPts val="3200"/>
              </a:lnSpc>
              <a:defRPr sz="2800" b="0">
                <a:solidFill>
                  <a:srgbClr val="232F3E"/>
                </a:solidFill>
              </a:defRPr>
            </a:lvl1pPr>
          </a:lstStyle>
          <a:p>
            <a:r>
              <a:rPr lang="en-US" dirty="0" err="1"/>
              <a:t>Samet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sed</a:t>
            </a:r>
          </a:p>
        </p:txBody>
      </p:sp>
    </p:spTree>
    <p:extLst>
      <p:ext uri="{BB962C8B-B14F-4D97-AF65-F5344CB8AC3E}">
        <p14:creationId xmlns:p14="http://schemas.microsoft.com/office/powerpoint/2010/main" val="1291295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00" userDrawn="1">
          <p15:clr>
            <a:srgbClr val="FBAE40"/>
          </p15:clr>
        </p15:guide>
        <p15:guide id="2" pos="3096" userDrawn="1">
          <p15:clr>
            <a:srgbClr val="FBAE40"/>
          </p15:clr>
        </p15:guide>
        <p15:guide id="4" orient="horz" pos="1608" userDrawn="1">
          <p15:clr>
            <a:srgbClr val="FBAE40"/>
          </p15:clr>
        </p15:guide>
        <p15:guide id="5" orient="horz" pos="4008" userDrawn="1">
          <p15:clr>
            <a:srgbClr val="FBAE40"/>
          </p15:clr>
        </p15:guide>
        <p15:guide id="6" orient="horz" pos="230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B_P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A4503E-F7F3-2D41-856C-3B0778B114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72000" y="1495402"/>
            <a:ext cx="2743200" cy="4429052"/>
          </a:xfrm>
        </p:spPr>
        <p:txBody>
          <a:bodyPr>
            <a:noAutofit/>
          </a:bodyPr>
          <a:lstStyle>
            <a:lvl1pPr marL="0" marR="0" indent="0" algn="ctr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/>
            </a:lvl1pPr>
          </a:lstStyle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11334E25-09AA-F74C-9B8C-A4E5E3C3C3B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200" y="1495403"/>
            <a:ext cx="3428993" cy="761202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 dirty="0"/>
              <a:t>in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Ultrices</a:t>
            </a:r>
            <a:r>
              <a:rPr lang="en-US" dirty="0"/>
              <a:t> mi tempus here: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EB6EB8ED-35E0-224B-900B-F94EB1A9B779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572000" y="6701332"/>
            <a:ext cx="2743200" cy="2406093"/>
          </a:xfrm>
        </p:spPr>
        <p:txBody>
          <a:bodyPr lIns="0" tIns="0" rIns="0" bIns="0">
            <a:noAutofit/>
          </a:bodyPr>
          <a:lstStyle>
            <a:lvl1pPr marL="17145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 i="0" u="none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AWS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in fermentum </a:t>
            </a:r>
            <a:r>
              <a:rPr lang="en-US" dirty="0" err="1"/>
              <a:t>posuere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DC77FC67-E4E2-E24C-9CB0-0FBADF5A4316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4572000" y="6166228"/>
            <a:ext cx="2743200" cy="46013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 err="1"/>
              <a:t>Ultrices</a:t>
            </a:r>
            <a:r>
              <a:rPr lang="en-US" dirty="0"/>
              <a:t> mi tempus in lotto </a:t>
            </a:r>
            <a:r>
              <a:rPr lang="en-US" dirty="0" err="1"/>
              <a:t>pellentesque</a:t>
            </a:r>
            <a:endParaRPr lang="en-US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7EC3EC3B-163F-E24D-B93C-DE4A3128904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7200" y="1189610"/>
            <a:ext cx="3429000" cy="19233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BA0C389C-5020-0B52-6153-4D28C9C1E7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2" r="272"/>
          <a:stretch/>
        </p:blipFill>
        <p:spPr>
          <a:xfrm>
            <a:off x="-1" y="0"/>
            <a:ext cx="7772401" cy="9347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D3F2B7C-701B-23D8-CA0E-E34FE43D60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2617" y="366467"/>
            <a:ext cx="490358" cy="29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486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00">
          <p15:clr>
            <a:srgbClr val="FBAE40"/>
          </p15:clr>
        </p15:guide>
        <p15:guide id="2" pos="3096">
          <p15:clr>
            <a:srgbClr val="FBAE40"/>
          </p15:clr>
        </p15:guide>
        <p15:guide id="4" orient="horz" pos="160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B_P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A4503E-F7F3-2D41-856C-3B0778B114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72000" y="1495402"/>
            <a:ext cx="2743200" cy="4429052"/>
          </a:xfrm>
        </p:spPr>
        <p:txBody>
          <a:bodyPr>
            <a:noAutofit/>
          </a:bodyPr>
          <a:lstStyle>
            <a:lvl1pPr marL="0" marR="0" indent="0" algn="ctr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/>
            </a:lvl1pPr>
          </a:lstStyle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11334E25-09AA-F74C-9B8C-A4E5E3C3C3B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200" y="1495403"/>
            <a:ext cx="3428993" cy="761202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 dirty="0"/>
              <a:t>in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Ultrices</a:t>
            </a:r>
            <a:r>
              <a:rPr lang="en-US" dirty="0"/>
              <a:t> mi tempus here: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EB6EB8ED-35E0-224B-900B-F94EB1A9B779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572000" y="6701332"/>
            <a:ext cx="2743200" cy="2406093"/>
          </a:xfrm>
        </p:spPr>
        <p:txBody>
          <a:bodyPr lIns="0" tIns="0" rIns="0" bIns="0">
            <a:noAutofit/>
          </a:bodyPr>
          <a:lstStyle>
            <a:lvl1pPr marL="17145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 i="0" u="none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94869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172593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AWS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in fermentum </a:t>
            </a:r>
            <a:r>
              <a:rPr lang="en-US" dirty="0" err="1"/>
              <a:t>posuere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DC77FC67-E4E2-E24C-9CB0-0FBADF5A4316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4572000" y="6166228"/>
            <a:ext cx="2743200" cy="46013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 err="1"/>
              <a:t>Ultrices</a:t>
            </a:r>
            <a:r>
              <a:rPr lang="en-US" dirty="0"/>
              <a:t> mi tempus in lotto </a:t>
            </a:r>
            <a:r>
              <a:rPr lang="en-US" dirty="0" err="1"/>
              <a:t>pellentesque</a:t>
            </a:r>
            <a:endParaRPr lang="en-US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7EC3EC3B-163F-E24D-B93C-DE4A3128904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7200" y="1189610"/>
            <a:ext cx="3429000" cy="19233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C73F5E35-E877-2580-6F83-131E43591A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2" r="272"/>
          <a:stretch/>
        </p:blipFill>
        <p:spPr>
          <a:xfrm>
            <a:off x="-1" y="0"/>
            <a:ext cx="7772401" cy="9347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134E9C1-8F37-A8C8-7F3B-B02CBB7F3D3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2617" y="366467"/>
            <a:ext cx="490358" cy="29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74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00">
          <p15:clr>
            <a:srgbClr val="FBAE40"/>
          </p15:clr>
        </p15:guide>
        <p15:guide id="2" pos="3096">
          <p15:clr>
            <a:srgbClr val="FBAE40"/>
          </p15:clr>
        </p15:guide>
        <p15:guide id="4" orient="horz" pos="160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_P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CC449E12-0BB1-5744-8FE3-A69F69E4B6C9}"/>
              </a:ext>
            </a:extLst>
          </p:cNvPr>
          <p:cNvSpPr>
            <a:spLocks noGrp="1"/>
          </p:cNvSpPr>
          <p:nvPr>
            <p:ph type="body" sz="half" idx="27"/>
          </p:nvPr>
        </p:nvSpPr>
        <p:spPr>
          <a:xfrm>
            <a:off x="457200" y="1616336"/>
            <a:ext cx="6062748" cy="21353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31">
            <a:extLst>
              <a:ext uri="{FF2B5EF4-FFF2-40B4-BE49-F238E27FC236}">
                <a16:creationId xmlns:a16="http://schemas.microsoft.com/office/drawing/2014/main" id="{CEE186B6-9CF4-A243-84CA-E21F37911D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7200" y="1908970"/>
            <a:ext cx="6060406" cy="988635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77724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None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6pPr>
            <a:lvl7pPr marL="2503170" indent="-17145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Char char="•"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7pPr>
          </a:lstStyle>
          <a:p>
            <a:pPr lvl="0"/>
            <a:r>
              <a:rPr lang="en-US" dirty="0"/>
              <a:t>Din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Ultrices</a:t>
            </a:r>
            <a:r>
              <a:rPr lang="en-US" dirty="0"/>
              <a:t> mi tempus here: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0" name="Text Placeholder 3">
            <a:extLst>
              <a:ext uri="{FF2B5EF4-FFF2-40B4-BE49-F238E27FC236}">
                <a16:creationId xmlns:a16="http://schemas.microsoft.com/office/drawing/2014/main" id="{ED89C3A0-86AA-AC47-ACA1-064A36025757}"/>
              </a:ext>
            </a:extLst>
          </p:cNvPr>
          <p:cNvSpPr>
            <a:spLocks noGrp="1"/>
          </p:cNvSpPr>
          <p:nvPr>
            <p:ph type="body" sz="half" idx="31"/>
          </p:nvPr>
        </p:nvSpPr>
        <p:spPr>
          <a:xfrm>
            <a:off x="457200" y="3120812"/>
            <a:ext cx="6062748" cy="21353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1" name="Text Placeholder 31">
            <a:extLst>
              <a:ext uri="{FF2B5EF4-FFF2-40B4-BE49-F238E27FC236}">
                <a16:creationId xmlns:a16="http://schemas.microsoft.com/office/drawing/2014/main" id="{6109273E-3E59-CB48-8B0A-8C824176CB2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0" y="3420333"/>
            <a:ext cx="6062748" cy="988635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77724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None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6pPr>
            <a:lvl7pPr marL="2503170" indent="-17145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Char char="•"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7pPr>
          </a:lstStyle>
          <a:p>
            <a:pPr lvl="0"/>
            <a:r>
              <a:rPr lang="en-US" dirty="0"/>
              <a:t>Din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Ultrices</a:t>
            </a:r>
            <a:r>
              <a:rPr lang="en-US" dirty="0"/>
              <a:t> mi tempus here: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3" name="Text Placeholder 3">
            <a:extLst>
              <a:ext uri="{FF2B5EF4-FFF2-40B4-BE49-F238E27FC236}">
                <a16:creationId xmlns:a16="http://schemas.microsoft.com/office/drawing/2014/main" id="{7AACDA35-9484-9445-ABA2-B3A7B2049AEA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457200" y="4625287"/>
            <a:ext cx="6062748" cy="21353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31">
            <a:extLst>
              <a:ext uri="{FF2B5EF4-FFF2-40B4-BE49-F238E27FC236}">
                <a16:creationId xmlns:a16="http://schemas.microsoft.com/office/drawing/2014/main" id="{73F26DB7-2910-7F44-B4F5-445533394B3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0" y="4931696"/>
            <a:ext cx="6062748" cy="988635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77724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1100" b="0" i="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>
              <a:lnSpc>
                <a:spcPts val="1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None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6pPr>
            <a:lvl7pPr marL="2503170" indent="-17145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Char char="•"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7pPr>
          </a:lstStyle>
          <a:p>
            <a:pPr lvl="0"/>
            <a:r>
              <a:rPr lang="en-US" dirty="0"/>
              <a:t>Din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Ultrices</a:t>
            </a:r>
            <a:r>
              <a:rPr lang="en-US" dirty="0"/>
              <a:t> mi tempus here: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68ABAEAE-490F-F942-AC4B-4AC5CF9728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7072" y="6346949"/>
            <a:ext cx="4923663" cy="764713"/>
          </a:xfrm>
        </p:spPr>
        <p:txBody>
          <a:bodyPr anchor="t">
            <a:no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Lorem ipsum dolor sit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sed.”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FDD933A2-5E70-3C4C-991A-800F15154233}"/>
              </a:ext>
            </a:extLst>
          </p:cNvPr>
          <p:cNvSpPr>
            <a:spLocks noGrp="1"/>
          </p:cNvSpPr>
          <p:nvPr>
            <p:ph type="body" sz="half" idx="37" hasCustomPrompt="1"/>
          </p:nvPr>
        </p:nvSpPr>
        <p:spPr>
          <a:xfrm>
            <a:off x="1264808" y="7241629"/>
            <a:ext cx="3761419" cy="26814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Enter quoted person’s name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FB1B26CD-D742-1C4F-9D55-CA4BCE0DEE4B}"/>
              </a:ext>
            </a:extLst>
          </p:cNvPr>
          <p:cNvSpPr>
            <a:spLocks noGrp="1"/>
          </p:cNvSpPr>
          <p:nvPr>
            <p:ph type="body" sz="half" idx="38"/>
          </p:nvPr>
        </p:nvSpPr>
        <p:spPr>
          <a:xfrm>
            <a:off x="457200" y="8136774"/>
            <a:ext cx="4457700" cy="21353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31">
            <a:extLst>
              <a:ext uri="{FF2B5EF4-FFF2-40B4-BE49-F238E27FC236}">
                <a16:creationId xmlns:a16="http://schemas.microsoft.com/office/drawing/2014/main" id="{9C166E2E-42B4-5840-92C9-F31DD5B0FD7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200" y="8440419"/>
            <a:ext cx="3429000" cy="86925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1100" b="0" i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56007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100" b="0" i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777240" indent="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1100" b="0" i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1337310" indent="-17145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900" b="0" i="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>
              <a:lnSpc>
                <a:spcPts val="12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900" b="0" i="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None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6pPr>
            <a:lvl7pPr marL="2503170" indent="-171450">
              <a:lnSpc>
                <a:spcPts val="900"/>
              </a:lnSpc>
              <a:buClr>
                <a:schemeClr val="tx2"/>
              </a:buClr>
              <a:buFont typeface="Arial" panose="020B0604020202020204" pitchFamily="34" charset="0"/>
              <a:buChar char="•"/>
              <a:defRPr sz="900" b="0" i="0"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7pPr>
          </a:lstStyle>
          <a:p>
            <a:pPr lvl="0"/>
            <a:r>
              <a:rPr lang="en-US" dirty="0"/>
              <a:t>Din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Ultrices</a:t>
            </a:r>
            <a:r>
              <a:rPr lang="en-US" dirty="0"/>
              <a:t> mi tempus here: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4960340E-B00F-3544-B5C2-D77811C70CD9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1264808" y="7475805"/>
            <a:ext cx="3761419" cy="26814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Enter quoted person’s company or role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0F71566-3B7D-0647-9E7F-24E1D4E328B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7200" y="1189610"/>
            <a:ext cx="3429000" cy="19233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3B7B79B5-4A94-B442-8260-B4E4FABC4F90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841616" y="6354293"/>
            <a:ext cx="619082" cy="268140"/>
          </a:xfrm>
        </p:spPr>
        <p:txBody>
          <a:bodyPr>
            <a:noAutofit/>
          </a:bodyPr>
          <a:lstStyle>
            <a:lvl1pPr marL="0"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b="0" i="0" kern="1200" dirty="0">
                <a:solidFill>
                  <a:srgbClr val="232F3E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914E2D98-6DFF-B6E6-A811-84D941F227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2" r="272"/>
          <a:stretch/>
        </p:blipFill>
        <p:spPr>
          <a:xfrm>
            <a:off x="-1" y="0"/>
            <a:ext cx="7772401" cy="9347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BCC00BE-C0B8-703D-4620-014A049C99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2617" y="366467"/>
            <a:ext cx="490358" cy="29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1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00" userDrawn="1">
          <p15:clr>
            <a:srgbClr val="FBAE40"/>
          </p15:clr>
        </p15:guide>
        <p15:guide id="2" pos="3096" userDrawn="1">
          <p15:clr>
            <a:srgbClr val="FBAE40"/>
          </p15:clr>
        </p15:guide>
        <p15:guide id="4" orient="horz" pos="160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5519"/>
            <a:ext cx="6857999" cy="194415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2677584"/>
            <a:ext cx="6857998" cy="63819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021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16" r:id="rId2"/>
    <p:sldLayoutId id="2147483762" r:id="rId3"/>
    <p:sldLayoutId id="2147483727" r:id="rId4"/>
    <p:sldLayoutId id="2147483763" r:id="rId5"/>
    <p:sldLayoutId id="2147483692" r:id="rId6"/>
  </p:sldLayoutIdLst>
  <p:txStyles>
    <p:titleStyle>
      <a:lvl1pPr marL="0" algn="l" defTabSz="777240" rtl="0" eaLnBrk="1" latinLnBrk="0" hangingPunct="1">
        <a:lnSpc>
          <a:spcPct val="90000"/>
        </a:lnSpc>
        <a:spcBef>
          <a:spcPct val="0"/>
        </a:spcBef>
        <a:buNone/>
        <a:defRPr lang="en-US" sz="3200" b="1" i="0" kern="1200" dirty="0">
          <a:solidFill>
            <a:schemeClr val="tx1"/>
          </a:solidFill>
          <a:latin typeface="Amazon Ember Display" panose="020F0603020204020204" pitchFamily="34" charset="0"/>
          <a:ea typeface="Amazon Ember Display" panose="020F0603020204020204" pitchFamily="34" charset="0"/>
          <a:cs typeface="Amazon Ember Display" panose="020F0603020204020204" pitchFamily="34" charset="0"/>
        </a:defRPr>
      </a:lvl1pPr>
    </p:titleStyle>
    <p:bodyStyle>
      <a:lvl1pPr marL="0" indent="0" algn="l" defTabSz="777240" rtl="0" eaLnBrk="1" latinLnBrk="0" hangingPunct="1">
        <a:lnSpc>
          <a:spcPct val="90000"/>
        </a:lnSpc>
        <a:spcBef>
          <a:spcPts val="850"/>
        </a:spcBef>
        <a:buFontTx/>
        <a:buNone/>
        <a:defRPr sz="1000" b="0" i="0" kern="1200" spc="0" baseline="0">
          <a:solidFill>
            <a:schemeClr val="tx1"/>
          </a:solidFill>
          <a:latin typeface="Amazon Ember Display" panose="020F0603020204020204" pitchFamily="34" charset="0"/>
          <a:ea typeface="Amazon Ember Display" panose="020F0603020204020204" pitchFamily="34" charset="0"/>
          <a:cs typeface="Amazon Ember Display" panose="020F0603020204020204" pitchFamily="34" charset="0"/>
        </a:defRPr>
      </a:lvl1pPr>
      <a:lvl2pPr marL="388620" indent="0" algn="l" defTabSz="777240" rtl="0" eaLnBrk="1" latinLnBrk="0" hangingPunct="1">
        <a:lnSpc>
          <a:spcPct val="90000"/>
        </a:lnSpc>
        <a:spcBef>
          <a:spcPts val="425"/>
        </a:spcBef>
        <a:buFontTx/>
        <a:buNone/>
        <a:defRPr sz="12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2pPr>
      <a:lvl3pPr marL="777240" indent="0" algn="l" defTabSz="777240" rtl="0" eaLnBrk="1" latinLnBrk="0" hangingPunct="1">
        <a:lnSpc>
          <a:spcPct val="90000"/>
        </a:lnSpc>
        <a:spcBef>
          <a:spcPts val="425"/>
        </a:spcBef>
        <a:buFontTx/>
        <a:buNone/>
        <a:defRPr sz="12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3pPr>
      <a:lvl4pPr marL="1165860" indent="0" algn="l" defTabSz="777240" rtl="0" eaLnBrk="1" latinLnBrk="0" hangingPunct="1">
        <a:lnSpc>
          <a:spcPct val="90000"/>
        </a:lnSpc>
        <a:spcBef>
          <a:spcPts val="425"/>
        </a:spcBef>
        <a:buFontTx/>
        <a:buNone/>
        <a:defRPr sz="12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4pPr>
      <a:lvl5pPr marL="1554480" indent="0" algn="l" defTabSz="777240" rtl="0" eaLnBrk="1" latinLnBrk="0" hangingPunct="1">
        <a:lnSpc>
          <a:spcPct val="90000"/>
        </a:lnSpc>
        <a:spcBef>
          <a:spcPts val="425"/>
        </a:spcBef>
        <a:buFontTx/>
        <a:buNone/>
        <a:defRPr sz="12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4608" userDrawn="1">
          <p15:clr>
            <a:srgbClr val="F26B43"/>
          </p15:clr>
        </p15:guide>
        <p15:guide id="5" orient="horz" pos="6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8F9A6D-7DCB-5E26-8641-D4DD4C2A07AB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457200" y="1798731"/>
            <a:ext cx="6629399" cy="1749539"/>
          </a:xfrm>
        </p:spPr>
        <p:txBody>
          <a:bodyPr/>
          <a:lstStyle/>
          <a:p>
            <a:pPr lvl="0" algn="just">
              <a:lnSpc>
                <a:spcPct val="100000"/>
              </a:lnSpc>
              <a:spcBef>
                <a:spcPts val="0"/>
              </a:spcBef>
              <a:buSzPts val="1018"/>
            </a:pPr>
            <a:r>
              <a:rPr lang="es-ES" sz="1200" dirty="0">
                <a:sym typeface="Montserrat Medium"/>
              </a:rPr>
              <a:t>A la atención del centro participante,</a:t>
            </a:r>
          </a:p>
          <a:p>
            <a:pPr lvl="0" algn="just">
              <a:lnSpc>
                <a:spcPct val="100000"/>
              </a:lnSpc>
              <a:spcBef>
                <a:spcPts val="1700"/>
              </a:spcBef>
              <a:buClr>
                <a:schemeClr val="dk1"/>
              </a:buClr>
              <a:buSzPts val="1388"/>
            </a:pPr>
            <a:r>
              <a:rPr lang="es-ES" sz="1200" dirty="0">
                <a:sym typeface="Montserrat Medium"/>
              </a:rPr>
              <a:t>Es un placer dirigirnos a vosotros para daros la bienvenida oficial al</a:t>
            </a:r>
            <a:r>
              <a:rPr lang="es-ES" sz="1200" b="1" dirty="0">
                <a:sym typeface="Montserrat"/>
              </a:rPr>
              <a:t> Hackathon de IA con </a:t>
            </a:r>
            <a:r>
              <a:rPr lang="es-ES" sz="1200" b="1" dirty="0" err="1">
                <a:sym typeface="Montserrat"/>
              </a:rPr>
              <a:t>PartyRock</a:t>
            </a:r>
            <a:r>
              <a:rPr lang="es-ES" sz="1200" b="1" dirty="0">
                <a:sym typeface="Montserrat"/>
              </a:rPr>
              <a:t> de Amazon Web </a:t>
            </a:r>
            <a:r>
              <a:rPr lang="es-ES" sz="1200" b="1" dirty="0" err="1">
                <a:sym typeface="Montserrat"/>
              </a:rPr>
              <a:t>Services</a:t>
            </a:r>
            <a:r>
              <a:rPr lang="es-ES" sz="1200" dirty="0">
                <a:sym typeface="Montserrat Medium"/>
              </a:rPr>
              <a:t>, una competición enfocada en la digitalización aplicada a los principales entornos productivos. A través de esta jornada, los estudiantes tendrán la oportunidad de explorar el potencial de la IA generativa, desarrollar habilidades tecnológicas clave y resolver desafíos en equipo.</a:t>
            </a:r>
          </a:p>
          <a:p>
            <a:pPr lvl="0" algn="just">
              <a:lnSpc>
                <a:spcPct val="100000"/>
              </a:lnSpc>
              <a:spcBef>
                <a:spcPts val="1700"/>
              </a:spcBef>
              <a:buClr>
                <a:schemeClr val="dk1"/>
              </a:buClr>
              <a:buSzPts val="1388"/>
            </a:pPr>
            <a:r>
              <a:rPr lang="es-ES" sz="1200" dirty="0">
                <a:sym typeface="Montserrat Medium"/>
              </a:rPr>
              <a:t>A continuación, compartimos la </a:t>
            </a:r>
            <a:r>
              <a:rPr lang="es-ES" sz="1200" b="1" dirty="0">
                <a:sym typeface="Montserrat"/>
              </a:rPr>
              <a:t>agenda</a:t>
            </a:r>
            <a:r>
              <a:rPr lang="es-ES" sz="1200" dirty="0">
                <a:sym typeface="Montserrat Medium"/>
              </a:rPr>
              <a:t> del evento: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E029FB13-01E4-AED7-7498-62013D3CF805}"/>
              </a:ext>
            </a:extLst>
          </p:cNvPr>
          <p:cNvSpPr txBox="1">
            <a:spLocks/>
          </p:cNvSpPr>
          <p:nvPr/>
        </p:nvSpPr>
        <p:spPr>
          <a:xfrm>
            <a:off x="457199" y="1282283"/>
            <a:ext cx="1761893" cy="3179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Tx/>
              <a:buNone/>
              <a:defRPr sz="1100" b="0" i="0" kern="1200" spc="0" baseline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19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2pPr>
            <a:lvl3pPr marL="7772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02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3pPr>
            <a:lvl4pPr marL="11658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buSzPts val="1018"/>
            </a:pPr>
            <a:r>
              <a:rPr lang="es-ES" sz="1800" b="1" dirty="0">
                <a:sym typeface="Montserrat Medium"/>
              </a:rPr>
              <a:t>AWS Futuro IA</a:t>
            </a:r>
            <a:endParaRPr lang="en-US" sz="1800" b="1" dirty="0"/>
          </a:p>
        </p:txBody>
      </p:sp>
      <p:graphicFrame>
        <p:nvGraphicFramePr>
          <p:cNvPr id="23" name="Tabla 22">
            <a:extLst>
              <a:ext uri="{FF2B5EF4-FFF2-40B4-BE49-F238E27FC236}">
                <a16:creationId xmlns:a16="http://schemas.microsoft.com/office/drawing/2014/main" id="{3F51892C-DE7C-6ED7-F12C-EAF139581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93986"/>
              </p:ext>
            </p:extLst>
          </p:nvPr>
        </p:nvGraphicFramePr>
        <p:xfrm>
          <a:off x="457198" y="3746799"/>
          <a:ext cx="6629400" cy="3257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712">
                  <a:extLst>
                    <a:ext uri="{9D8B030D-6E8A-4147-A177-3AD203B41FA5}">
                      <a16:colId xmlns:a16="http://schemas.microsoft.com/office/drawing/2014/main" val="1786970907"/>
                    </a:ext>
                  </a:extLst>
                </a:gridCol>
                <a:gridCol w="4761688">
                  <a:extLst>
                    <a:ext uri="{9D8B030D-6E8A-4147-A177-3AD203B41FA5}">
                      <a16:colId xmlns:a16="http://schemas.microsoft.com/office/drawing/2014/main" val="65049350"/>
                    </a:ext>
                  </a:extLst>
                </a:gridCol>
              </a:tblGrid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Horario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Actividad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48033"/>
                  </a:ext>
                </a:extLst>
              </a:tr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9:00 – 9:30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Bienvenida y apertura del evento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561178"/>
                  </a:ext>
                </a:extLst>
              </a:tr>
              <a:tr h="491021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9:30 – 10:00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¡Comenzamos!</a:t>
                      </a:r>
                    </a:p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Explicación competición e introducción a </a:t>
                      </a:r>
                      <a:r>
                        <a:rPr lang="es-ES" sz="1200" dirty="0" err="1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PartyRock</a:t>
                      </a:r>
                      <a:endParaRPr lang="es-ES" sz="1200" dirty="0">
                        <a:latin typeface="Amazon Ember Display" panose="020F0603020204020204" pitchFamily="34" charset="0"/>
                        <a:ea typeface="Amazon Ember Display" panose="020F0603020204020204" pitchFamily="34" charset="0"/>
                        <a:cs typeface="Amazon Ember Display" panose="020F0603020204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333446"/>
                  </a:ext>
                </a:extLst>
              </a:tr>
              <a:tr h="491021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10:00 – 11:30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Competición</a:t>
                      </a:r>
                    </a:p>
                    <a:p>
                      <a:r>
                        <a:rPr lang="es-ES" sz="1200" b="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Desarrollo de soluciones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179907"/>
                  </a:ext>
                </a:extLst>
              </a:tr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11:30 – 12:15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Competición</a:t>
                      </a:r>
                    </a:p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Finalización de proyectos y presentación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522439"/>
                  </a:ext>
                </a:extLst>
              </a:tr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12:45 – 13:00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Comunicación de finalistas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604010"/>
                  </a:ext>
                </a:extLst>
              </a:tr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13:00 – 14:00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Jurado final y entrega de reconocimientos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51570"/>
                  </a:ext>
                </a:extLst>
              </a:tr>
            </a:tbl>
          </a:graphicData>
        </a:graphic>
      </p:graphicFrame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47F61BA-1DF3-9B9E-3B8E-ADCD723F07B5}"/>
              </a:ext>
            </a:extLst>
          </p:cNvPr>
          <p:cNvSpPr txBox="1">
            <a:spLocks/>
          </p:cNvSpPr>
          <p:nvPr/>
        </p:nvSpPr>
        <p:spPr>
          <a:xfrm>
            <a:off x="457199" y="7378279"/>
            <a:ext cx="6629399" cy="1107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Tx/>
              <a:buNone/>
              <a:defRPr sz="1100" b="0" i="0" kern="1200" spc="0" baseline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19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2pPr>
            <a:lvl3pPr marL="7772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02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3pPr>
            <a:lvl4pPr marL="11658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spcBef>
                <a:spcPts val="1700"/>
              </a:spcBef>
              <a:buClr>
                <a:schemeClr val="dk1"/>
              </a:buClr>
              <a:buSzPts val="1500"/>
            </a:pPr>
            <a:r>
              <a:rPr lang="es-ES" sz="1200" dirty="0">
                <a:solidFill>
                  <a:srgbClr val="232F3E"/>
                </a:solidFill>
                <a:sym typeface="Montserrat Medium"/>
              </a:rPr>
              <a:t>Estamos entusiasmados por contar con su participación en este evento y quedamos a su disposición para cualquier consulta o ajuste necesario en la organización.</a:t>
            </a:r>
          </a:p>
          <a:p>
            <a:pPr lvl="0">
              <a:lnSpc>
                <a:spcPct val="115000"/>
              </a:lnSpc>
              <a:spcBef>
                <a:spcPts val="1700"/>
              </a:spcBef>
              <a:buClr>
                <a:schemeClr val="dk1"/>
              </a:buClr>
              <a:buSzPts val="1500"/>
            </a:pPr>
            <a:r>
              <a:rPr lang="es-ES" sz="1200" dirty="0">
                <a:solidFill>
                  <a:srgbClr val="232F3E"/>
                </a:solidFill>
                <a:sym typeface="Montserrat Medium"/>
              </a:rPr>
              <a:t>Atentamente.</a:t>
            </a:r>
            <a:br>
              <a:rPr lang="es-ES" sz="1200" dirty="0">
                <a:solidFill>
                  <a:srgbClr val="232F3E"/>
                </a:solidFill>
                <a:sym typeface="Montserrat Medium"/>
              </a:rPr>
            </a:br>
            <a:r>
              <a:rPr lang="es-ES" sz="1200" dirty="0" err="1">
                <a:solidFill>
                  <a:schemeClr val="bg1">
                    <a:lumMod val="50000"/>
                  </a:schemeClr>
                </a:solidFill>
                <a:sym typeface="Montserrat Medium"/>
              </a:rPr>
              <a:t>party.rock@academiadeinventores.com</a:t>
            </a:r>
            <a:endParaRPr lang="es-ES" sz="1200" dirty="0">
              <a:solidFill>
                <a:schemeClr val="bg1">
                  <a:lumMod val="50000"/>
                </a:schemeClr>
              </a:solidFill>
              <a:sym typeface="Montserrat Medium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F869A68A-2B3B-5A25-967D-462658C17A28}"/>
              </a:ext>
            </a:extLst>
          </p:cNvPr>
          <p:cNvSpPr txBox="1">
            <a:spLocks/>
          </p:cNvSpPr>
          <p:nvPr/>
        </p:nvSpPr>
        <p:spPr>
          <a:xfrm>
            <a:off x="5967758" y="9016305"/>
            <a:ext cx="1118840" cy="294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Tx/>
              <a:buNone/>
              <a:defRPr sz="1100" b="0" i="0" kern="1200" spc="0" baseline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19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2pPr>
            <a:lvl3pPr marL="7772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02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3pPr>
            <a:lvl4pPr marL="11658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spcBef>
                <a:spcPts val="1700"/>
              </a:spcBef>
              <a:buClr>
                <a:schemeClr val="dk1"/>
              </a:buClr>
              <a:buSzPts val="1500"/>
            </a:pPr>
            <a:r>
              <a:rPr lang="es-ES" sz="1200" dirty="0">
                <a:solidFill>
                  <a:srgbClr val="232F3E"/>
                </a:solidFill>
                <a:sym typeface="Montserrat Medium"/>
              </a:rPr>
              <a:t>LOGO CENTRO</a:t>
            </a:r>
            <a:endParaRPr lang="es-ES" sz="1200" dirty="0">
              <a:solidFill>
                <a:schemeClr val="bg1">
                  <a:lumMod val="50000"/>
                </a:schemeClr>
              </a:solidFill>
              <a:sym typeface="Montserrat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5273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835BF-C0B7-A874-2FB2-31EF87BA7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1BCFA3-A42C-00A2-AE8A-040F7C7AE253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457200" y="1798731"/>
            <a:ext cx="6629399" cy="1948068"/>
          </a:xfrm>
        </p:spPr>
        <p:txBody>
          <a:bodyPr/>
          <a:lstStyle/>
          <a:p>
            <a:pPr lvl="0" algn="just">
              <a:lnSpc>
                <a:spcPct val="100000"/>
              </a:lnSpc>
              <a:spcBef>
                <a:spcPts val="0"/>
              </a:spcBef>
              <a:buSzPts val="1018"/>
            </a:pPr>
            <a:r>
              <a:rPr lang="es-ES" sz="1200" dirty="0">
                <a:sym typeface="Montserrat Medium"/>
              </a:rPr>
              <a:t>A la atención del centro participante,</a:t>
            </a:r>
          </a:p>
          <a:p>
            <a:pPr lvl="0" algn="just">
              <a:lnSpc>
                <a:spcPct val="100000"/>
              </a:lnSpc>
              <a:spcBef>
                <a:spcPts val="1700"/>
              </a:spcBef>
              <a:buClr>
                <a:schemeClr val="dk1"/>
              </a:buClr>
              <a:buSzPts val="1388"/>
            </a:pPr>
            <a:r>
              <a:rPr lang="es-ES" sz="1200" dirty="0">
                <a:sym typeface="Montserrat Medium"/>
              </a:rPr>
              <a:t>Es un placer dirigirnos a vosotros para daros la bienvenida a la </a:t>
            </a:r>
            <a:r>
              <a:rPr lang="es-ES" sz="1200" b="1" dirty="0">
                <a:sym typeface="Montserrat"/>
              </a:rPr>
              <a:t>Gran Final</a:t>
            </a:r>
            <a:r>
              <a:rPr lang="es-ES" sz="1200" dirty="0">
                <a:sym typeface="Montserrat Medium"/>
              </a:rPr>
              <a:t> del</a:t>
            </a:r>
            <a:r>
              <a:rPr lang="es-ES" sz="1200" b="1" dirty="0">
                <a:sym typeface="Montserrat"/>
              </a:rPr>
              <a:t> Hackathon de IA con </a:t>
            </a:r>
            <a:r>
              <a:rPr lang="es-ES" sz="1200" b="1" dirty="0" err="1">
                <a:sym typeface="Montserrat"/>
              </a:rPr>
              <a:t>PartyRock</a:t>
            </a:r>
            <a:r>
              <a:rPr lang="es-ES" sz="1200" b="1" dirty="0">
                <a:sym typeface="Montserrat"/>
              </a:rPr>
              <a:t> de Amazon Web </a:t>
            </a:r>
            <a:r>
              <a:rPr lang="es-ES" sz="1200" b="1" dirty="0" err="1">
                <a:sym typeface="Montserrat"/>
              </a:rPr>
              <a:t>Services</a:t>
            </a:r>
            <a:r>
              <a:rPr lang="es-ES" sz="1200" dirty="0">
                <a:sym typeface="Montserrat Medium"/>
              </a:rPr>
              <a:t>, una competición enfocada en la digitalización aplicada a los principales entornos productivos. A través de esta jornada, se anunciarán los semifinalistas y finalistas de este gran evento. Luego, los grupos finalistas realizarán sus exposiciones y el jurado seleccionará a los equipos ganadores.</a:t>
            </a:r>
          </a:p>
          <a:p>
            <a:pPr lvl="0" algn="just">
              <a:lnSpc>
                <a:spcPct val="100000"/>
              </a:lnSpc>
              <a:spcBef>
                <a:spcPts val="1700"/>
              </a:spcBef>
              <a:buClr>
                <a:schemeClr val="dk1"/>
              </a:buClr>
              <a:buSzPts val="1388"/>
            </a:pPr>
            <a:r>
              <a:rPr lang="es-ES" sz="1200" dirty="0">
                <a:sym typeface="Montserrat Medium"/>
              </a:rPr>
              <a:t>A continuación, compartimos la </a:t>
            </a:r>
            <a:r>
              <a:rPr lang="es-ES" sz="1200" b="1" dirty="0">
                <a:sym typeface="Montserrat"/>
              </a:rPr>
              <a:t>agenda</a:t>
            </a:r>
            <a:r>
              <a:rPr lang="es-ES" sz="1200" dirty="0">
                <a:sym typeface="Montserrat Medium"/>
              </a:rPr>
              <a:t> del evento: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AC2C817B-4BDF-DB2E-88D1-624CE1DE5C4D}"/>
              </a:ext>
            </a:extLst>
          </p:cNvPr>
          <p:cNvSpPr txBox="1">
            <a:spLocks/>
          </p:cNvSpPr>
          <p:nvPr/>
        </p:nvSpPr>
        <p:spPr>
          <a:xfrm>
            <a:off x="457199" y="1282283"/>
            <a:ext cx="1761893" cy="3179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Tx/>
              <a:buNone/>
              <a:defRPr sz="1100" b="0" i="0" kern="1200" spc="0" baseline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19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2pPr>
            <a:lvl3pPr marL="7772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02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3pPr>
            <a:lvl4pPr marL="11658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buSzPts val="1018"/>
            </a:pPr>
            <a:r>
              <a:rPr lang="es-ES" sz="1800" b="1" dirty="0">
                <a:sym typeface="Montserrat Medium"/>
              </a:rPr>
              <a:t>AWS Futuro IA</a:t>
            </a:r>
            <a:endParaRPr lang="en-US" sz="1800" b="1" dirty="0"/>
          </a:p>
        </p:txBody>
      </p:sp>
      <p:graphicFrame>
        <p:nvGraphicFramePr>
          <p:cNvPr id="23" name="Tabla 22">
            <a:extLst>
              <a:ext uri="{FF2B5EF4-FFF2-40B4-BE49-F238E27FC236}">
                <a16:creationId xmlns:a16="http://schemas.microsoft.com/office/drawing/2014/main" id="{31F4BCC3-3AA8-2159-85DE-1F59B2132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507769"/>
              </p:ext>
            </p:extLst>
          </p:nvPr>
        </p:nvGraphicFramePr>
        <p:xfrm>
          <a:off x="457198" y="3746799"/>
          <a:ext cx="6629400" cy="2799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712">
                  <a:extLst>
                    <a:ext uri="{9D8B030D-6E8A-4147-A177-3AD203B41FA5}">
                      <a16:colId xmlns:a16="http://schemas.microsoft.com/office/drawing/2014/main" val="1786970907"/>
                    </a:ext>
                  </a:extLst>
                </a:gridCol>
                <a:gridCol w="4761688">
                  <a:extLst>
                    <a:ext uri="{9D8B030D-6E8A-4147-A177-3AD203B41FA5}">
                      <a16:colId xmlns:a16="http://schemas.microsoft.com/office/drawing/2014/main" val="65049350"/>
                    </a:ext>
                  </a:extLst>
                </a:gridCol>
              </a:tblGrid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Horario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Actividad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48033"/>
                  </a:ext>
                </a:extLst>
              </a:tr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14:30 – 14:35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Bienvenida a la Gran Final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561178"/>
                  </a:ext>
                </a:extLst>
              </a:tr>
              <a:tr h="491021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14:35 - 14:45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Anunciamiento de equipos semifinalistas y finalistas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333446"/>
                  </a:ext>
                </a:extLst>
              </a:tr>
              <a:tr h="491021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14:45 - 15:05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Presentación de finalistas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179907"/>
                  </a:ext>
                </a:extLst>
              </a:tr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15:05 – 15:15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Deliberación del jurado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522439"/>
                  </a:ext>
                </a:extLst>
              </a:tr>
              <a:tr h="454462"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15:15 – 15:30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latin typeface="Amazon Ember Display" panose="020F0603020204020204" pitchFamily="34" charset="0"/>
                          <a:ea typeface="Amazon Ember Display" panose="020F0603020204020204" pitchFamily="34" charset="0"/>
                          <a:cs typeface="Amazon Ember Display" panose="020F0603020204020204" pitchFamily="34" charset="0"/>
                        </a:rPr>
                        <a:t>Comunicación de ganadores y entrega de premios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604010"/>
                  </a:ext>
                </a:extLst>
              </a:tr>
            </a:tbl>
          </a:graphicData>
        </a:graphic>
      </p:graphicFrame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7313E11-E5D0-4560-39BB-585CDC88AC97}"/>
              </a:ext>
            </a:extLst>
          </p:cNvPr>
          <p:cNvSpPr txBox="1">
            <a:spLocks/>
          </p:cNvSpPr>
          <p:nvPr/>
        </p:nvSpPr>
        <p:spPr>
          <a:xfrm>
            <a:off x="457199" y="7172893"/>
            <a:ext cx="6629399" cy="15203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Tx/>
              <a:buNone/>
              <a:defRPr sz="1100" b="0" i="0" kern="1200" spc="0" baseline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19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2pPr>
            <a:lvl3pPr marL="7772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02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3pPr>
            <a:lvl4pPr marL="11658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spcBef>
                <a:spcPts val="1700"/>
              </a:spcBef>
              <a:buClr>
                <a:schemeClr val="dk1"/>
              </a:buClr>
              <a:buSzPts val="1500"/>
            </a:pPr>
            <a:r>
              <a:rPr lang="es-ES" sz="1200" dirty="0">
                <a:solidFill>
                  <a:srgbClr val="232F3E"/>
                </a:solidFill>
                <a:sym typeface="Montserrat Medium"/>
              </a:rPr>
              <a:t>Queremos dar la enhorabuena a todos los equipos participantes y en especial, a los semifinalistas por el gran trabajo realizado en este evento y quedamos a vuestra disposición para cualquier consulta o ajuste necesario en la organización.</a:t>
            </a:r>
          </a:p>
          <a:p>
            <a:pPr lvl="0">
              <a:lnSpc>
                <a:spcPct val="115000"/>
              </a:lnSpc>
              <a:spcBef>
                <a:spcPts val="1700"/>
              </a:spcBef>
              <a:buClr>
                <a:schemeClr val="dk1"/>
              </a:buClr>
              <a:buSzPts val="1500"/>
            </a:pPr>
            <a:r>
              <a:rPr lang="es-ES" sz="1200" dirty="0">
                <a:solidFill>
                  <a:srgbClr val="232F3E"/>
                </a:solidFill>
                <a:sym typeface="Montserrat Medium"/>
              </a:rPr>
              <a:t>Atentamente.</a:t>
            </a:r>
            <a:br>
              <a:rPr lang="es-ES" sz="1200" dirty="0">
                <a:solidFill>
                  <a:srgbClr val="232F3E"/>
                </a:solidFill>
                <a:sym typeface="Montserrat Medium"/>
              </a:rPr>
            </a:br>
            <a:r>
              <a:rPr lang="es-ES" sz="1200" dirty="0" err="1">
                <a:solidFill>
                  <a:schemeClr val="bg1">
                    <a:lumMod val="50000"/>
                  </a:schemeClr>
                </a:solidFill>
                <a:sym typeface="Montserrat Medium"/>
              </a:rPr>
              <a:t>party.rock@academiadeinventores.com</a:t>
            </a:r>
            <a:endParaRPr lang="es-ES" sz="1200" dirty="0">
              <a:solidFill>
                <a:schemeClr val="bg1">
                  <a:lumMod val="50000"/>
                </a:schemeClr>
              </a:solidFill>
              <a:sym typeface="Montserrat Medium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5200B83-0602-81F1-FD4C-C12303F94237}"/>
              </a:ext>
            </a:extLst>
          </p:cNvPr>
          <p:cNvSpPr txBox="1">
            <a:spLocks/>
          </p:cNvSpPr>
          <p:nvPr/>
        </p:nvSpPr>
        <p:spPr>
          <a:xfrm>
            <a:off x="5967758" y="9016305"/>
            <a:ext cx="1118840" cy="294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Tx/>
              <a:buNone/>
              <a:defRPr sz="1100" b="0" i="0" kern="1200" spc="0" baseline="0">
                <a:solidFill>
                  <a:schemeClr val="tx1"/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3886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19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2pPr>
            <a:lvl3pPr marL="7772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102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3pPr>
            <a:lvl4pPr marL="11658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4pPr>
            <a:lvl5pPr marL="155448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Tx/>
              <a:buNone/>
              <a:defRPr sz="850" b="0" i="0" kern="1200">
                <a:solidFill>
                  <a:schemeClr val="tx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5pPr>
            <a:lvl6pPr marL="194310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spcBef>
                <a:spcPts val="1700"/>
              </a:spcBef>
              <a:buClr>
                <a:schemeClr val="dk1"/>
              </a:buClr>
              <a:buSzPts val="1500"/>
            </a:pPr>
            <a:r>
              <a:rPr lang="es-ES" sz="1200" dirty="0">
                <a:solidFill>
                  <a:srgbClr val="232F3E"/>
                </a:solidFill>
                <a:sym typeface="Montserrat Medium"/>
              </a:rPr>
              <a:t>LOGO CENTRO</a:t>
            </a:r>
            <a:endParaRPr lang="es-ES" sz="1200" dirty="0">
              <a:solidFill>
                <a:schemeClr val="bg1">
                  <a:lumMod val="50000"/>
                </a:schemeClr>
              </a:solidFill>
              <a:sym typeface="Montserra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62430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WS CS28 Lt">
      <a:dk1>
        <a:srgbClr val="232F3E"/>
      </a:dk1>
      <a:lt1>
        <a:srgbClr val="FFFFFF"/>
      </a:lt1>
      <a:dk2>
        <a:srgbClr val="005176"/>
      </a:dk2>
      <a:lt2>
        <a:srgbClr val="F1F3F3"/>
      </a:lt2>
      <a:accent1>
        <a:srgbClr val="FF9900"/>
      </a:accent1>
      <a:accent2>
        <a:srgbClr val="D3DADA"/>
      </a:accent2>
      <a:accent3>
        <a:srgbClr val="F3E502"/>
      </a:accent3>
      <a:accent4>
        <a:srgbClr val="ADE322"/>
      </a:accent4>
      <a:accent5>
        <a:srgbClr val="36C2B3"/>
      </a:accent5>
      <a:accent6>
        <a:srgbClr val="008296"/>
      </a:accent6>
      <a:hlink>
        <a:srgbClr val="005176"/>
      </a:hlink>
      <a:folHlink>
        <a:srgbClr val="00517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WS_SolutionBrief_template_2023" id="{141742D2-1800-C14E-A325-DBA772168BD9}" vid="{14A6A5F7-8B65-8D4C-8851-DE8411D6B7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15351</TotalTime>
  <Words>357</Words>
  <Application>Microsoft Macintosh PowerPoint</Application>
  <PresentationFormat>Personalizado</PresentationFormat>
  <Paragraphs>43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Amazon Ember</vt:lpstr>
      <vt:lpstr>Amazon Ember Display</vt:lpstr>
      <vt:lpstr>Arial</vt:lpstr>
      <vt:lpstr>Calibri</vt:lpstr>
      <vt:lpstr>Montserrat</vt:lpstr>
      <vt:lpstr>Montserrat Medium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Tereza Valcikova - walk[think]</cp:lastModifiedBy>
  <cp:revision>7</cp:revision>
  <dcterms:created xsi:type="dcterms:W3CDTF">2024-10-24T19:28:24Z</dcterms:created>
  <dcterms:modified xsi:type="dcterms:W3CDTF">2025-11-25T08:33:12Z</dcterms:modified>
</cp:coreProperties>
</file>